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p:restoredTop sz="95659"/>
  </p:normalViewPr>
  <p:slideViewPr>
    <p:cSldViewPr snapToGrid="0" snapToObjects="1">
      <p:cViewPr>
        <p:scale>
          <a:sx n="109" d="100"/>
          <a:sy n="109" d="100"/>
        </p:scale>
        <p:origin x="1240" y="576"/>
      </p:cViewPr>
      <p:guideLst/>
    </p:cSldViewPr>
  </p:slideViewPr>
  <p:notesTextViewPr>
    <p:cViewPr>
      <p:scale>
        <a:sx n="1" d="1"/>
        <a:sy n="1" d="1"/>
      </p:scale>
      <p:origin x="0" y="0"/>
    </p:cViewPr>
  </p:notesTextViewPr>
  <p:sorterViewPr>
    <p:cViewPr>
      <p:scale>
        <a:sx n="99" d="100"/>
        <a:sy n="9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m:t>
                    </m:r>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3358</TotalTime>
  <Words>12080</Words>
  <Application>Microsoft Macintosh PowerPoint</Application>
  <PresentationFormat>Widescreen</PresentationFormat>
  <Paragraphs>2229</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475</cp:revision>
  <dcterms:created xsi:type="dcterms:W3CDTF">2021-07-06T18:24:07Z</dcterms:created>
  <dcterms:modified xsi:type="dcterms:W3CDTF">2021-07-18T19:21:55Z</dcterms:modified>
</cp:coreProperties>
</file>